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4" r:id="rId10"/>
    <p:sldId id="267" r:id="rId11"/>
    <p:sldId id="266" r:id="rId12"/>
    <p:sldId id="268" r:id="rId13"/>
    <p:sldId id="269" r:id="rId14"/>
    <p:sldId id="270" r:id="rId15"/>
    <p:sldId id="273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1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tKkSztDeHnk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890" y="-258065"/>
            <a:ext cx="19753135" cy="11111138"/>
            <a:chOff x="-1061890" y="-258065"/>
            <a:chExt cx="19753135" cy="111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1890" y="-258065"/>
              <a:ext cx="19753135" cy="111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1" y="1286843"/>
            <a:ext cx="17529608" cy="61288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9811" y="7024074"/>
            <a:ext cx="6440605" cy="2065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642" y="792681"/>
            <a:ext cx="4950326" cy="20691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672" y="2619139"/>
            <a:ext cx="4563103" cy="726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5E1B8-923B-4AA0-F854-4EE35940BD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0" t="1" b="-1237"/>
          <a:stretch/>
        </p:blipFill>
        <p:spPr>
          <a:xfrm>
            <a:off x="7010400" y="-495300"/>
            <a:ext cx="12527402" cy="12342583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71E4DD64-8F6B-F447-270A-BC2899B9E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5583" y="3692856"/>
            <a:ext cx="3952216" cy="7648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558" y="676208"/>
            <a:ext cx="5969916" cy="2069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2903" y="2710688"/>
            <a:ext cx="4563103" cy="726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D8B04C-6050-FC08-C989-B15E8D39D0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0" t="1" b="-1237"/>
          <a:stretch/>
        </p:blipFill>
        <p:spPr>
          <a:xfrm>
            <a:off x="7086600" y="0"/>
            <a:ext cx="11315204" cy="1047750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98DDC4C3-5330-3C62-7483-8D8738DBB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3697" y="3552068"/>
            <a:ext cx="4329616" cy="7605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6389" y="-150566"/>
            <a:ext cx="13274760" cy="10586847"/>
            <a:chOff x="6736389" y="-150566"/>
            <a:chExt cx="13274760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389" y="-150566"/>
              <a:ext cx="13274760" cy="10586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642" y="792681"/>
            <a:ext cx="3958211" cy="20691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672" y="2619139"/>
            <a:ext cx="4563103" cy="726530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70B31F67-9828-37B6-F9CC-AC5C38EADCB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72" y="3848100"/>
            <a:ext cx="3661806" cy="46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3264" y="-181877"/>
            <a:ext cx="13274760" cy="10586847"/>
            <a:chOff x="6803264" y="-181877"/>
            <a:chExt cx="13274760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3264" y="-181877"/>
              <a:ext cx="13274760" cy="10586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642" y="792681"/>
            <a:ext cx="4640145" cy="2069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782" y="3813979"/>
            <a:ext cx="5701187" cy="38256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72" y="2619139"/>
            <a:ext cx="4563103" cy="726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642" y="792681"/>
            <a:ext cx="8859707" cy="2069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7682" y="2606082"/>
            <a:ext cx="1373037" cy="726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9305" y="5722814"/>
            <a:ext cx="12323608" cy="1268182"/>
            <a:chOff x="1209305" y="5722814"/>
            <a:chExt cx="12323608" cy="1268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305" y="5722814"/>
              <a:ext cx="12323608" cy="1268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9305" y="7823106"/>
            <a:ext cx="12283233" cy="1674470"/>
            <a:chOff x="1209305" y="7823106"/>
            <a:chExt cx="12283233" cy="167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05" y="7823106"/>
              <a:ext cx="12283233" cy="1674470"/>
            </a:xfrm>
            <a:prstGeom prst="rect">
              <a:avLst/>
            </a:prstGeom>
          </p:spPr>
        </p:pic>
      </p:grpSp>
      <p:pic>
        <p:nvPicPr>
          <p:cNvPr id="5" name="Object 2">
            <a:extLst>
              <a:ext uri="{FF2B5EF4-FFF2-40B4-BE49-F238E27FC236}">
                <a16:creationId xmlns:a16="http://schemas.microsoft.com/office/drawing/2014/main" id="{2451CD5B-2ADB-68FF-48F2-A1DD9BB38EB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5020" y="3834277"/>
            <a:ext cx="7955320" cy="46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0000" y="-433709"/>
            <a:ext cx="12285714" cy="10685308"/>
            <a:chOff x="3000000" y="-433709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0000" y="-433709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637" y="1822404"/>
            <a:ext cx="3685707" cy="1535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8884" y="3835171"/>
            <a:ext cx="10457285" cy="2147548"/>
            <a:chOff x="4008884" y="3835171"/>
            <a:chExt cx="10457285" cy="2147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8884" y="3835171"/>
              <a:ext cx="10457285" cy="2147548"/>
            </a:xfrm>
            <a:prstGeom prst="rect">
              <a:avLst/>
            </a:prstGeom>
          </p:spPr>
        </p:pic>
      </p:grpSp>
      <p:sp>
        <p:nvSpPr>
          <p:cNvPr id="1004" name="TextBox 1003"/>
          <p:cNvSpPr txBox="1"/>
          <p:nvPr/>
        </p:nvSpPr>
        <p:spPr>
          <a:xfrm>
            <a:off x="6705600" y="4650105"/>
            <a:ext cx="52578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700">
                <a:hlinkClick r:id="rId6"/>
              </a:rPr>
              <a:t>https://youtu.be/tKkSztDeHnk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763865"/>
            <a:ext cx="10863804" cy="55926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4573" y="1106973"/>
            <a:ext cx="3384862" cy="636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441922" cy="27004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5459" y="5257047"/>
            <a:ext cx="1987999" cy="20311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0047" y="5241502"/>
            <a:ext cx="1987999" cy="20311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0610" y="5241502"/>
            <a:ext cx="1987999" cy="2031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2370" y="5257047"/>
            <a:ext cx="2010068" cy="2042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7082776"/>
            <a:ext cx="18741667" cy="4059253"/>
            <a:chOff x="-304762" y="7082776"/>
            <a:chExt cx="18741667" cy="4059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7082776"/>
              <a:ext cx="18741667" cy="4059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706" y="7226525"/>
            <a:ext cx="1637872" cy="6171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5230" y="7911668"/>
            <a:ext cx="1108825" cy="8458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19675" y="7226525"/>
            <a:ext cx="987500" cy="6421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7144" y="7911668"/>
            <a:ext cx="626720" cy="442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19469" y="7226525"/>
            <a:ext cx="1192520" cy="6421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3961" y="7877438"/>
            <a:ext cx="1090348" cy="846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1435" y="7243582"/>
            <a:ext cx="2252901" cy="623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7356" y="7894610"/>
            <a:ext cx="838374" cy="4493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17351" y="5257047"/>
            <a:ext cx="1988000" cy="2031191"/>
          </a:xfrm>
          <a:prstGeom prst="rect">
            <a:avLst/>
          </a:prstGeom>
        </p:spPr>
      </p:pic>
      <p:pic>
        <p:nvPicPr>
          <p:cNvPr id="7" name="Object 16">
            <a:extLst>
              <a:ext uri="{FF2B5EF4-FFF2-40B4-BE49-F238E27FC236}">
                <a16:creationId xmlns:a16="http://schemas.microsoft.com/office/drawing/2014/main" id="{77F9FF11-D5FF-0E7D-A434-B873902A4879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45453" y="7271940"/>
            <a:ext cx="2262795" cy="639728"/>
          </a:xfrm>
          <a:prstGeom prst="rect">
            <a:avLst/>
          </a:prstGeom>
        </p:spPr>
      </p:pic>
      <p:pic>
        <p:nvPicPr>
          <p:cNvPr id="9" name="Object 17">
            <a:extLst>
              <a:ext uri="{FF2B5EF4-FFF2-40B4-BE49-F238E27FC236}">
                <a16:creationId xmlns:a16="http://schemas.microsoft.com/office/drawing/2014/main" id="{E53EA581-57E6-E87F-7B2C-4DF0001135C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544800" y="8039100"/>
            <a:ext cx="1081110" cy="45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2" y="1239888"/>
            <a:ext cx="7067341" cy="64227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13859"/>
            <a:ext cx="4253912" cy="706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2106" y="6998301"/>
            <a:ext cx="9436590" cy="13806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4240" y="3009900"/>
            <a:ext cx="4633060" cy="16602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754" y="6516131"/>
            <a:ext cx="3986977" cy="9643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5500788"/>
            <a:chOff x="-180385" y="-357931"/>
            <a:chExt cx="18646484" cy="5500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55007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9172945" cy="22120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87" y="2494672"/>
            <a:ext cx="1888436" cy="717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76004" y="6398243"/>
            <a:ext cx="815935" cy="827460"/>
            <a:chOff x="10165374" y="6398243"/>
            <a:chExt cx="815935" cy="827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5374" y="6398243"/>
              <a:ext cx="815935" cy="8274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8381" y="7456858"/>
            <a:ext cx="2022691" cy="5695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9600" y="7456858"/>
            <a:ext cx="2140043" cy="567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7219" y="6463567"/>
            <a:ext cx="836172" cy="696812"/>
            <a:chOff x="1956589" y="6463567"/>
            <a:chExt cx="836172" cy="696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6589" y="6463567"/>
              <a:ext cx="836172" cy="696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611" y="6383674"/>
            <a:ext cx="833580" cy="856598"/>
            <a:chOff x="6060981" y="6383674"/>
            <a:chExt cx="833580" cy="8565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0981" y="6383674"/>
              <a:ext cx="833580" cy="8565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991" y="7456858"/>
            <a:ext cx="1745767" cy="5673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05" y="1379995"/>
            <a:ext cx="6709084" cy="642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2071" y="1904152"/>
            <a:ext cx="2969594" cy="16602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800" y="6362700"/>
            <a:ext cx="4070377" cy="8595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9311" y="3083845"/>
            <a:ext cx="2662626" cy="72264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BAA6C27-7F42-D171-F0BE-65D86A9F77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t="47681" r="10058" b="36180"/>
          <a:stretch/>
        </p:blipFill>
        <p:spPr>
          <a:xfrm>
            <a:off x="7336604" y="5171632"/>
            <a:ext cx="8610600" cy="1660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1" y="1425602"/>
            <a:ext cx="7232808" cy="64227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13859"/>
            <a:ext cx="3119579" cy="707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295078"/>
            <a:ext cx="3547546" cy="16602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73" y="6364979"/>
            <a:ext cx="3973691" cy="859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" name="Object 6">
            <a:extLst>
              <a:ext uri="{FF2B5EF4-FFF2-40B4-BE49-F238E27FC236}">
                <a16:creationId xmlns:a16="http://schemas.microsoft.com/office/drawing/2014/main" id="{B38A1D45-6815-477F-0020-A76D84A2971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4230" y="5600639"/>
            <a:ext cx="7417167" cy="4105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06" y="1379997"/>
            <a:ext cx="6765205" cy="6422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90050"/>
            <a:ext cx="6082360" cy="6974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399840"/>
            <a:ext cx="6648575" cy="16793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259" y="6587541"/>
            <a:ext cx="5254272" cy="973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561905"/>
            <a:ext cx="18323810" cy="952381"/>
            <a:chOff x="0" y="9561905"/>
            <a:chExt cx="18323810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61905"/>
              <a:ext cx="18323810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3810" cy="952381"/>
            <a:chOff x="0" y="0"/>
            <a:chExt cx="18323810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3810" cy="952381"/>
            </a:xfrm>
            <a:prstGeom prst="rect">
              <a:avLst/>
            </a:prstGeom>
          </p:spPr>
        </p:pic>
      </p:grpSp>
      <p:grpSp>
        <p:nvGrpSpPr>
          <p:cNvPr id="1003" name="그룹 1002"/>
          <p:cNvGrpSpPr/>
          <p:nvPr/>
        </p:nvGrpSpPr>
        <p:grpSpPr>
          <a:xfrm>
            <a:off x="2743200" y="1523999"/>
            <a:ext cx="12573000" cy="7239002"/>
            <a:chOff x="2743200" y="2019299"/>
            <a:chExt cx="12573000" cy="7239002"/>
          </a:xfrm>
        </p:grpSpPr>
        <p:grpSp>
          <p:nvGrpSpPr>
            <p:cNvPr id="1004" name="그룹 1003"/>
            <p:cNvGrpSpPr/>
            <p:nvPr/>
          </p:nvGrpSpPr>
          <p:grpSpPr>
            <a:xfrm>
              <a:off x="2743200" y="2019299"/>
              <a:ext cx="12573000" cy="7239002"/>
              <a:chOff x="2133600" y="2095500"/>
              <a:chExt cx="12573000" cy="7239002"/>
            </a:xfrm>
          </p:grpSpPr>
          <p:grpSp>
            <p:nvGrpSpPr>
              <p:cNvPr id="1005" name="그룹 1004"/>
              <p:cNvGrpSpPr/>
              <p:nvPr/>
            </p:nvGrpSpPr>
            <p:grpSpPr>
              <a:xfrm>
                <a:off x="2133600" y="2247900"/>
                <a:ext cx="4572000" cy="7086601"/>
                <a:chOff x="2057400" y="2095500"/>
                <a:chExt cx="4572000" cy="7086601"/>
              </a:xfrm>
            </p:grpSpPr>
            <p:sp>
              <p:nvSpPr>
                <p:cNvPr id="1006" name="직사각형 1005"/>
                <p:cNvSpPr/>
                <p:nvPr/>
              </p:nvSpPr>
              <p:spPr>
                <a:xfrm>
                  <a:off x="2057400" y="2095500"/>
                  <a:ext cx="4572000" cy="70866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07" name="직사각형 1006"/>
                <p:cNvSpPr/>
                <p:nvPr/>
              </p:nvSpPr>
              <p:spPr>
                <a:xfrm>
                  <a:off x="2590800" y="2857500"/>
                  <a:ext cx="3505200" cy="396240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08" name="TextBox 1007"/>
                <p:cNvSpPr txBox="1"/>
                <p:nvPr/>
              </p:nvSpPr>
              <p:spPr>
                <a:xfrm>
                  <a:off x="2743200" y="2232660"/>
                  <a:ext cx="3124200" cy="4724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2500" b="0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교수용</a:t>
                  </a: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PC(Windows)</a:t>
                  </a:r>
                </a:p>
              </p:txBody>
            </p:sp>
            <p:sp>
              <p:nvSpPr>
                <p:cNvPr id="1009" name="TextBox 1008"/>
                <p:cNvSpPr txBox="1"/>
                <p:nvPr/>
              </p:nvSpPr>
              <p:spPr>
                <a:xfrm>
                  <a:off x="2895600" y="2920365"/>
                  <a:ext cx="3124200" cy="4705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WebServer(spring)</a:t>
                  </a:r>
                </a:p>
              </p:txBody>
            </p:sp>
            <p:sp>
              <p:nvSpPr>
                <p:cNvPr id="1010" name="사각형: 둥근 모서리 1009"/>
                <p:cNvSpPr/>
                <p:nvPr/>
              </p:nvSpPr>
              <p:spPr>
                <a:xfrm>
                  <a:off x="2971800" y="43815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1" name="사각형: 둥근 모서리 1010"/>
                <p:cNvSpPr/>
                <p:nvPr/>
              </p:nvSpPr>
              <p:spPr>
                <a:xfrm>
                  <a:off x="2971799" y="54483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2" name="TextBox 1011"/>
                <p:cNvSpPr txBox="1"/>
                <p:nvPr/>
              </p:nvSpPr>
              <p:spPr>
                <a:xfrm>
                  <a:off x="3219450" y="4391226"/>
                  <a:ext cx="2362200" cy="4533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2400" b="1" i="0" u="none" strike="noStrike" kern="1200" cap="none" spc="0" normalizeH="0" baseline="0" dirty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실시간 스트리밍</a:t>
                  </a:r>
                </a:p>
              </p:txBody>
            </p:sp>
            <p:sp>
              <p:nvSpPr>
                <p:cNvPr id="1013" name="TextBox 1012"/>
                <p:cNvSpPr txBox="1"/>
                <p:nvPr/>
              </p:nvSpPr>
              <p:spPr>
                <a:xfrm>
                  <a:off x="3200400" y="5604510"/>
                  <a:ext cx="2667000" cy="4533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2400" b="1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졸음 횟수 출력</a:t>
                  </a:r>
                  <a:r>
                    <a:rPr kumimoji="0" lang="en-US" altLang="ko-KR" sz="2400" b="1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 </a:t>
                  </a:r>
                  <a:r>
                    <a:rPr kumimoji="0" lang="ko-KR" altLang="en-US" sz="2400" b="1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 </a:t>
                  </a:r>
                </a:p>
              </p:txBody>
            </p:sp>
            <p:sp>
              <p:nvSpPr>
                <p:cNvPr id="1014" name="사각형: 둥근 모서리 1013"/>
                <p:cNvSpPr/>
                <p:nvPr/>
              </p:nvSpPr>
              <p:spPr>
                <a:xfrm>
                  <a:off x="2971800" y="33909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5" name="TextBox 1014"/>
                <p:cNvSpPr txBox="1"/>
                <p:nvPr/>
              </p:nvSpPr>
              <p:spPr>
                <a:xfrm>
                  <a:off x="3505200" y="3619500"/>
                  <a:ext cx="1676399" cy="4362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300" b="1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Web</a:t>
                  </a:r>
                  <a:r>
                    <a:rPr kumimoji="0" lang="ko-KR" altLang="en-US" sz="2300" b="1" i="0" u="none" strike="noStrike" kern="1200" cap="none" spc="0" normalizeH="0" baseline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 접속</a:t>
                  </a:r>
                </a:p>
              </p:txBody>
            </p:sp>
            <p:sp>
              <p:nvSpPr>
                <p:cNvPr id="1016" name="사각형: 둥근 모서리 1015"/>
                <p:cNvSpPr/>
                <p:nvPr/>
              </p:nvSpPr>
              <p:spPr>
                <a:xfrm>
                  <a:off x="2895600" y="7200901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</p:grpSp>
          <p:sp>
            <p:nvSpPr>
              <p:cNvPr id="1017" name="TextBox 1016"/>
              <p:cNvSpPr txBox="1"/>
              <p:nvPr/>
            </p:nvSpPr>
            <p:spPr>
              <a:xfrm>
                <a:off x="6781800" y="3467100"/>
                <a:ext cx="1752600" cy="396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rPr>
                  <a:t>Websocket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rPr>
                  <a:t> </a:t>
                </a:r>
              </a:p>
            </p:txBody>
          </p:sp>
          <p:grpSp>
            <p:nvGrpSpPr>
              <p:cNvPr id="1018" name="그룹 1017"/>
              <p:cNvGrpSpPr/>
              <p:nvPr/>
            </p:nvGrpSpPr>
            <p:grpSpPr>
              <a:xfrm>
                <a:off x="2971800" y="2095500"/>
                <a:ext cx="11734800" cy="7239002"/>
                <a:chOff x="3657600" y="1866900"/>
                <a:chExt cx="11734800" cy="7239002"/>
              </a:xfrm>
            </p:grpSpPr>
            <p:grpSp>
              <p:nvGrpSpPr>
                <p:cNvPr id="1019" name="그룹 1018"/>
                <p:cNvGrpSpPr/>
                <p:nvPr/>
              </p:nvGrpSpPr>
              <p:grpSpPr>
                <a:xfrm>
                  <a:off x="3657600" y="1866900"/>
                  <a:ext cx="11734800" cy="7239002"/>
                  <a:chOff x="3124200" y="2171700"/>
                  <a:chExt cx="11734800" cy="7239002"/>
                </a:xfrm>
              </p:grpSpPr>
              <p:sp>
                <p:nvSpPr>
                  <p:cNvPr id="1020" name="직사각형 1019"/>
                  <p:cNvSpPr/>
                  <p:nvPr/>
                </p:nvSpPr>
                <p:spPr>
                  <a:xfrm>
                    <a:off x="10287000" y="2171700"/>
                    <a:ext cx="4572000" cy="7239001"/>
                  </a:xfrm>
                  <a:prstGeom prst="rect">
                    <a:avLst/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1021" name="TextBox 1020"/>
                  <p:cNvSpPr txBox="1"/>
                  <p:nvPr/>
                </p:nvSpPr>
                <p:spPr>
                  <a:xfrm>
                    <a:off x="11201400" y="2171700"/>
                    <a:ext cx="3124200" cy="4724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2500" b="0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학생용</a:t>
                    </a:r>
                    <a:r>
                      <a:rPr kumimoji="0" lang="en-US" altLang="ko-KR" sz="2500" b="0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PC(Windows)</a:t>
                    </a:r>
                  </a:p>
                </p:txBody>
              </p:sp>
              <p:sp>
                <p:nvSpPr>
                  <p:cNvPr id="1022" name="사각형: 둥근 모서리 1021"/>
                  <p:cNvSpPr/>
                  <p:nvPr/>
                </p:nvSpPr>
                <p:spPr>
                  <a:xfrm>
                    <a:off x="11125200" y="30861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3" name="TextBox 1022"/>
                  <p:cNvSpPr txBox="1"/>
                  <p:nvPr/>
                </p:nvSpPr>
                <p:spPr>
                  <a:xfrm>
                    <a:off x="11658600" y="3242310"/>
                    <a:ext cx="1676400" cy="4533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얼굴 인식</a:t>
                    </a:r>
                  </a:p>
                </p:txBody>
              </p:sp>
              <p:sp>
                <p:nvSpPr>
                  <p:cNvPr id="1024" name="사각형: 둥근 모서리 1023"/>
                  <p:cNvSpPr/>
                  <p:nvPr/>
                </p:nvSpPr>
                <p:spPr>
                  <a:xfrm>
                    <a:off x="11125200" y="41529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5" name="사각형: 둥근 모서리 1024"/>
                  <p:cNvSpPr/>
                  <p:nvPr/>
                </p:nvSpPr>
                <p:spPr>
                  <a:xfrm>
                    <a:off x="11125200" y="52197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6" name="TextBox 1025"/>
                  <p:cNvSpPr txBox="1"/>
                  <p:nvPr/>
                </p:nvSpPr>
                <p:spPr>
                  <a:xfrm>
                    <a:off x="11430000" y="4309110"/>
                    <a:ext cx="2057400" cy="4533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눈 깜빡 인식</a:t>
                    </a:r>
                  </a:p>
                </p:txBody>
              </p:sp>
              <p:sp>
                <p:nvSpPr>
                  <p:cNvPr id="1027" name="TextBox 1026"/>
                  <p:cNvSpPr txBox="1"/>
                  <p:nvPr/>
                </p:nvSpPr>
                <p:spPr>
                  <a:xfrm>
                    <a:off x="11430000" y="5295900"/>
                    <a:ext cx="2057400" cy="69913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20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경고음 출력</a:t>
                    </a:r>
                    <a:r>
                      <a:rPr kumimoji="0" lang="en-US" altLang="ko-KR" sz="20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 </a:t>
                    </a:r>
                    <a:r>
                      <a:rPr kumimoji="0" lang="ko-KR" altLang="en-US" sz="20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및 졸음 횟수 기록</a:t>
                    </a:r>
                  </a:p>
                </p:txBody>
              </p:sp>
              <p:sp>
                <p:nvSpPr>
                  <p:cNvPr id="1028" name="사각형: 둥근 모서리 1027"/>
                  <p:cNvSpPr/>
                  <p:nvPr/>
                </p:nvSpPr>
                <p:spPr>
                  <a:xfrm>
                    <a:off x="11125200" y="62865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9" name="TextBox 1028"/>
                  <p:cNvSpPr txBox="1"/>
                  <p:nvPr/>
                </p:nvSpPr>
                <p:spPr>
                  <a:xfrm>
                    <a:off x="11582400" y="6377940"/>
                    <a:ext cx="2438400" cy="67056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19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데이터 전송</a:t>
                    </a: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19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(websocket </a:t>
                    </a:r>
                    <a:r>
                      <a:rPr kumimoji="0" lang="ko-KR" altLang="en-US" sz="19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통신</a:t>
                    </a:r>
                    <a:r>
                      <a:rPr kumimoji="0" lang="en-US" altLang="ko-KR" sz="19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</a:p>
                </p:txBody>
              </p:sp>
              <p:cxnSp>
                <p:nvCxnSpPr>
                  <p:cNvPr id="1030" name="직선 화살표 연결선 1029"/>
                  <p:cNvCxnSpPr>
                    <a:stCxn id="1025" idx="2"/>
                    <a:endCxn id="1028" idx="0"/>
                  </p:cNvCxnSpPr>
                  <p:nvPr/>
                </p:nvCxnSpPr>
                <p:spPr>
                  <a:xfrm rot="16200000" flipH="1">
                    <a:off x="12344400" y="6172200"/>
                    <a:ext cx="2286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  <a:tailEnd type="arrow"/>
                  </a:ln>
                </p:spPr>
              </p:cxnSp>
              <p:sp>
                <p:nvSpPr>
                  <p:cNvPr id="1031" name="사각형: 둥근 모서리 1030"/>
                  <p:cNvSpPr/>
                  <p:nvPr/>
                </p:nvSpPr>
                <p:spPr>
                  <a:xfrm>
                    <a:off x="11125200" y="74295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2" name="TextBox 1031"/>
                  <p:cNvSpPr txBox="1"/>
                  <p:nvPr/>
                </p:nvSpPr>
                <p:spPr>
                  <a:xfrm>
                    <a:off x="11277600" y="7450455"/>
                    <a:ext cx="2743200" cy="81534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RTSP </a:t>
                    </a:r>
                    <a:r>
                      <a:rPr kumimoji="0" lang="ko-KR" altLang="en-US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스트리밍</a:t>
                    </a: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</a:t>
                    </a:r>
                    <a:r>
                      <a:rPr kumimoji="0" lang="en-US" altLang="ko-KR" sz="18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VLC </a:t>
                    </a:r>
                    <a:r>
                      <a:rPr kumimoji="0" lang="ko-KR" altLang="en-US" sz="18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플레이어 사용</a:t>
                    </a: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</a:p>
                </p:txBody>
              </p:sp>
              <p:sp>
                <p:nvSpPr>
                  <p:cNvPr id="1033" name="직사각형 1032"/>
                  <p:cNvSpPr/>
                  <p:nvPr/>
                </p:nvSpPr>
                <p:spPr>
                  <a:xfrm>
                    <a:off x="10820400" y="2628900"/>
                    <a:ext cx="3352800" cy="4572000"/>
                  </a:xfrm>
                  <a:prstGeom prst="rect">
                    <a:avLst/>
                  </a:prstGeom>
                  <a:noFill/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4" name="TextBox 1033"/>
                  <p:cNvSpPr txBox="1"/>
                  <p:nvPr/>
                </p:nvSpPr>
                <p:spPr>
                  <a:xfrm>
                    <a:off x="11811000" y="2613660"/>
                    <a:ext cx="1219200" cy="4724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2500" b="0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Python</a:t>
                    </a:r>
                  </a:p>
                </p:txBody>
              </p:sp>
              <p:sp>
                <p:nvSpPr>
                  <p:cNvPr id="1035" name="TextBox 1034"/>
                  <p:cNvSpPr txBox="1"/>
                  <p:nvPr/>
                </p:nvSpPr>
                <p:spPr>
                  <a:xfrm>
                    <a:off x="3124200" y="7429501"/>
                    <a:ext cx="2743200" cy="81724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RTSP </a:t>
                    </a:r>
                    <a:r>
                      <a:rPr kumimoji="0" lang="ko-KR" altLang="en-US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스트리밍</a:t>
                    </a: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</a:t>
                    </a:r>
                    <a:r>
                      <a:rPr kumimoji="0" lang="en-US" altLang="ko-KR" sz="18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VLC </a:t>
                    </a:r>
                    <a:r>
                      <a:rPr kumimoji="0" lang="ko-KR" altLang="en-US" sz="18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플레이어 사용</a:t>
                    </a:r>
                    <a:r>
                      <a:rPr kumimoji="0" lang="en-US" altLang="ko-KR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</a:p>
                </p:txBody>
              </p:sp>
              <p:sp>
                <p:nvSpPr>
                  <p:cNvPr id="1036" name="사각형: 둥근 모서리 1035"/>
                  <p:cNvSpPr/>
                  <p:nvPr/>
                </p:nvSpPr>
                <p:spPr>
                  <a:xfrm>
                    <a:off x="11125200" y="8420101"/>
                    <a:ext cx="2667000" cy="762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en-US" altLang="ko-KR" sz="1800" b="0" i="0" u="none" strike="noStrike" kern="1200" cap="none" spc="0" normalizeH="0" baseline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7" name="TextBox 1036"/>
                  <p:cNvSpPr txBox="1"/>
                  <p:nvPr/>
                </p:nvSpPr>
                <p:spPr>
                  <a:xfrm>
                    <a:off x="11201400" y="8585836"/>
                    <a:ext cx="2743200" cy="4438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kumimoji="0" lang="ko-KR" altLang="en-US" sz="2400" b="1" i="0" u="none" strike="noStrike" kern="1200" cap="none" spc="0" normalizeH="0" baseline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실시간 스트리밍</a:t>
                    </a:r>
                  </a:p>
                </p:txBody>
              </p:sp>
            </p:grpSp>
            <p:cxnSp>
              <p:nvCxnSpPr>
                <p:cNvPr id="1038" name="직선 화살표 연결선 1037"/>
                <p:cNvCxnSpPr/>
                <p:nvPr/>
              </p:nvCxnSpPr>
              <p:spPr>
                <a:xfrm rot="16200000" flipH="1">
                  <a:off x="12839700" y="4800600"/>
                  <a:ext cx="2286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  <p:cxnSp>
              <p:nvCxnSpPr>
                <p:cNvPr id="1039" name="직선 화살표 연결선 1038"/>
                <p:cNvCxnSpPr/>
                <p:nvPr/>
              </p:nvCxnSpPr>
              <p:spPr>
                <a:xfrm rot="16200000" flipH="1">
                  <a:off x="12801600" y="3733800"/>
                  <a:ext cx="2286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  <p:cxnSp>
              <p:nvCxnSpPr>
                <p:cNvPr id="1040" name="직선 화살표 연결선 1039"/>
                <p:cNvCxnSpPr>
                  <a:stCxn id="1014" idx="2"/>
                  <a:endCxn id="1010" idx="0"/>
                </p:cNvCxnSpPr>
                <p:nvPr/>
              </p:nvCxnSpPr>
              <p:spPr>
                <a:xfrm rot="16200000" flipH="1">
                  <a:off x="4991100" y="4229100"/>
                  <a:ext cx="1524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</p:grpSp>
          <p:cxnSp>
            <p:nvCxnSpPr>
              <p:cNvPr id="1041" name="연결선: 꺾임 1040"/>
              <p:cNvCxnSpPr>
                <a:stCxn id="1028" idx="1"/>
                <a:endCxn id="1011" idx="2"/>
              </p:cNvCxnSpPr>
              <p:nvPr/>
            </p:nvCxnSpPr>
            <p:spPr>
              <a:xfrm flipH="1" flipV="1">
                <a:off x="4381500" y="6438900"/>
                <a:ext cx="6591300" cy="190500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000000">
                    <a:alpha val="100000"/>
                  </a:srgbClr>
                </a:solidFill>
                <a:prstDash val="solid"/>
                <a:tailEnd type="arrow"/>
              </a:ln>
            </p:spPr>
          </p:cxnSp>
          <p:cxnSp>
            <p:nvCxnSpPr>
              <p:cNvPr id="1042" name="연결선: 꺾임 1041"/>
              <p:cNvCxnSpPr>
                <a:stCxn id="1031" idx="1"/>
                <a:endCxn id="1010" idx="3"/>
              </p:cNvCxnSpPr>
              <p:nvPr/>
            </p:nvCxnSpPr>
            <p:spPr>
              <a:xfrm flipH="1" flipV="1">
                <a:off x="5715000" y="4953000"/>
                <a:ext cx="5257800" cy="2819399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000000">
                    <a:alpha val="100000"/>
                  </a:srgbClr>
                </a:solidFill>
                <a:prstDash val="solid"/>
                <a:tailEnd type="arrow"/>
              </a:ln>
            </p:spPr>
          </p:cxnSp>
        </p:grpSp>
        <p:cxnSp>
          <p:nvCxnSpPr>
            <p:cNvPr id="1043" name="연결선: 꺾임 1042"/>
            <p:cNvCxnSpPr>
              <a:stCxn id="1035" idx="2"/>
              <a:endCxn id="1036" idx="1"/>
            </p:cNvCxnSpPr>
            <p:nvPr/>
          </p:nvCxnSpPr>
          <p:spPr>
            <a:xfrm rot="5400000" flipV="1">
              <a:off x="7990522" y="5056822"/>
              <a:ext cx="554356" cy="6629400"/>
            </a:xfrm>
            <a:prstGeom prst="bentConnector2">
              <a:avLst/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tailEnd type="arrow"/>
            </a:ln>
          </p:spPr>
        </p:cxnSp>
        <p:cxnSp>
          <p:nvCxnSpPr>
            <p:cNvPr id="1044" name="연결선: 꺾임 1043"/>
            <p:cNvCxnSpPr>
              <a:stCxn id="1014" idx="3"/>
              <a:endCxn id="1022" idx="1"/>
            </p:cNvCxnSpPr>
            <p:nvPr/>
          </p:nvCxnSpPr>
          <p:spPr>
            <a:xfrm flipV="1">
              <a:off x="6324600" y="3352799"/>
              <a:ext cx="5257800" cy="53340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headEnd type="arrow"/>
              <a:tailEnd type="arrow"/>
            </a:ln>
          </p:spPr>
        </p:cxnSp>
        <p:cxnSp>
          <p:nvCxnSpPr>
            <p:cNvPr id="1045" name="직선 화살표 연결선 1044"/>
            <p:cNvCxnSpPr>
              <a:stCxn id="1010" idx="2"/>
              <a:endCxn id="1011" idx="0"/>
            </p:cNvCxnSpPr>
            <p:nvPr/>
          </p:nvCxnSpPr>
          <p:spPr>
            <a:xfrm rot="16200000" flipH="1" flipV="1">
              <a:off x="4876799" y="5410198"/>
              <a:ext cx="2286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tailEnd type="arrow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1" y="1425606"/>
            <a:ext cx="7232807" cy="6422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" name="Object 7">
            <a:extLst>
              <a:ext uri="{FF2B5EF4-FFF2-40B4-BE49-F238E27FC236}">
                <a16:creationId xmlns:a16="http://schemas.microsoft.com/office/drawing/2014/main" id="{C00D0BEA-3F8C-78A7-7BA3-0D100981CC5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373" y="6351817"/>
            <a:ext cx="4876282" cy="1050532"/>
          </a:xfrm>
          <a:prstGeom prst="rect">
            <a:avLst/>
          </a:prstGeom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ADAEED2B-2554-6B80-C57E-CC9BCB798C1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5200" y="3153562"/>
            <a:ext cx="6589631" cy="166275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5AA46DC2-29FA-A6FD-EAF5-7B11D82BC4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4610" y="4513859"/>
            <a:ext cx="1685703" cy="692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63</Words>
  <Application>Microsoft Office PowerPoint</Application>
  <PresentationFormat>사용자 지정</PresentationFormat>
  <Paragraphs>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동훈</cp:lastModifiedBy>
  <cp:revision>11</cp:revision>
  <dcterms:created xsi:type="dcterms:W3CDTF">2022-11-17T14:28:32Z</dcterms:created>
  <dcterms:modified xsi:type="dcterms:W3CDTF">2023-02-12T13:37:41Z</dcterms:modified>
</cp:coreProperties>
</file>